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da95b9ef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da95b9ef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29ceb7818_0_1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29ceb7818_0_1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29ceb7818_0_1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429ceb7818_0_1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29ceb7818_0_1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29ceb7818_0_1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4da95b9ef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4da95b9ef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29ceb7818_0_1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429ceb7818_0_1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da95b9ef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da95b9ef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29ceb7818_0_1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429ceb7818_0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571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529" y="494000"/>
            <a:ext cx="4686695" cy="31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ctrTitle"/>
          </p:nvPr>
        </p:nvSpPr>
        <p:spPr>
          <a:xfrm>
            <a:off x="620225" y="526725"/>
            <a:ext cx="33963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Infectious Disease Simulation </a:t>
            </a:r>
            <a:endParaRPr/>
          </a:p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2094050" y="3815075"/>
            <a:ext cx="6609300" cy="6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Mattheau Casey, Mingjie Wang, Lammar Carey, and Jobane Moreno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just the basic implementation of the disease simulation, discover trends in data and analyze how disease spread can be reduced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some policies to test in future applications of the experiment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abstraction of simulation environment, our goal is to analyze data with the purpose of developing policies for a black-box system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 and Rules Followed 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20 x 20 grid with 240 agents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each time step, all agents move to a random, valid position, in a random order.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every individual move, if a sick agent is orthogonally adjacent to any healthy agents, spread the disease to all the healthy agents.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End the simulation once there are no healthy  agents.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2128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idx="4294967295" type="title"/>
          </p:nvPr>
        </p:nvSpPr>
        <p:spPr>
          <a:xfrm>
            <a:off x="919575" y="3301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Demonstration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2" name="Google Shape;92;p16" title="simulation_de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6450" y="1077900"/>
            <a:ext cx="2991100" cy="3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- 10 runs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625" y="1211350"/>
            <a:ext cx="5564850" cy="33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- 1000 runs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250" y="1164654"/>
            <a:ext cx="5854750" cy="351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simulations ended by turn 30, some outliers went significantly farther out to nearly turn 40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Simulations that made it past turn 30 all had starting positions hugging a wall,  or started near one of the corners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Simulations that ended before turn 20 were nearly always starting closer to the center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Policies and Experimentation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happens when all agents are encouraged away from the center? What about only infected agents?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Social distancing, quarantine infected, etc.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Implementing Death and Immunity rules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Exploring more depth with simulation and policies that assume little to no information on whether agents are infected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571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